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5268" autoAdjust="0"/>
  </p:normalViewPr>
  <p:slideViewPr>
    <p:cSldViewPr showGuides="1">
      <p:cViewPr>
        <p:scale>
          <a:sx n="81" d="100"/>
          <a:sy n="81" d="100"/>
        </p:scale>
        <p:origin x="-1829" y="4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31057259"/>
              </p:ext>
            </p:extLst>
          </p:nvPr>
        </p:nvGraphicFramePr>
        <p:xfrm>
          <a:off x="307975" y="2983557"/>
          <a:ext cx="4465638" cy="272083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682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139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6823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37558675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4912" y="3243165"/>
            <a:ext cx="4688535" cy="41549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Павлодар</a:t>
            </a:r>
          </a:p>
          <a:p>
            <a:pPr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мая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  <a:endParaRPr lang="ru-RU" altLang="ru-RU" sz="105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201012" y="362852"/>
            <a:ext cx="4336819" cy="17158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</a:p>
          <a:p>
            <a:pPr lvl="0" algn="ctr"/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мая </a:t>
            </a:r>
          </a:p>
          <a:p>
            <a:pPr lvl="0" algn="ctr"/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19 мая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20 мая </a:t>
            </a:r>
          </a:p>
          <a:p>
            <a:pPr indent="176213" algn="just">
              <a:spcAft>
                <a:spcPts val="0"/>
              </a:spcAft>
            </a:pPr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Переменная </a:t>
            </a:r>
            <a:r>
              <a:rPr lang="kk-KZ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облачность, 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без осадков. Ветер юго-западный 9-14 м/с. Температура воздуха ночью 5-7, днем 24-26 тепла.</a:t>
            </a:r>
            <a:endParaRPr lang="en-US" sz="1050" b="1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indent="176213" algn="ctr">
              <a:spcAft>
                <a:spcPts val="0"/>
              </a:spcAft>
            </a:pPr>
            <a:r>
              <a:rPr lang="ru-RU" sz="105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Прогноз погоды н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ночь 21 мая</a:t>
            </a:r>
          </a:p>
          <a:p>
            <a:pPr indent="176213" algn="ctr">
              <a:spcAft>
                <a:spcPts val="0"/>
              </a:spcAft>
            </a:pP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 мая</a:t>
            </a:r>
            <a:r>
              <a:rPr lang="ru-RU" altLang="en-US" sz="1050" b="1" dirty="0">
                <a:latin typeface="Times New Roman" panose="02020603050405020304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21 мая</a:t>
            </a:r>
            <a:endParaRPr lang="ru-RU" sz="105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Облачно, дождь, гроза. Ветер северо-западный 9-14 м/с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8-10 тепла.</a:t>
            </a:r>
          </a:p>
          <a:p>
            <a:pPr indent="176213" algn="just">
              <a:spcAft>
                <a:spcPts val="0"/>
              </a:spcAft>
            </a:pPr>
            <a:endParaRPr lang="ru-RU" sz="11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0381797"/>
              </p:ext>
            </p:extLst>
          </p:nvPr>
        </p:nvGraphicFramePr>
        <p:xfrm>
          <a:off x="5488806" y="3704209"/>
          <a:ext cx="4076038" cy="2453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45796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26300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867237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1659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lvl="0" algn="l">
                        <a:lnSpc>
                          <a:spcPct val="150000"/>
                        </a:lnSpc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0.102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0.823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0.133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34650" y="2159498"/>
            <a:ext cx="4430194" cy="738664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05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загрязняющих веществ в атмосфере города. </a:t>
            </a:r>
          </a:p>
          <a:p>
            <a:pPr lvl="0" indent="182563" algn="just"/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05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05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15" name="TextBox 13">
            <a:extLst>
              <a:ext uri="{FF2B5EF4-FFF2-40B4-BE49-F238E27FC236}">
                <a16:creationId xmlns:a16="http://schemas.microsoft.com/office/drawing/2014/main" id="{4889B921-3D84-43C4-A166-7DCA904C34AB}"/>
              </a:ext>
            </a:extLst>
          </p:cNvPr>
          <p:cNvSpPr txBox="1"/>
          <p:nvPr/>
        </p:nvSpPr>
        <p:spPr>
          <a:xfrm>
            <a:off x="5201012" y="2943705"/>
            <a:ext cx="4366712" cy="253916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5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05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): Анохина И.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57811</TotalTime>
  <Words>639</Words>
  <Application>Microsoft Office PowerPoint</Application>
  <PresentationFormat>Лист A4 (210x297 мм)</PresentationFormat>
  <Paragraphs>106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8113</cp:revision>
  <cp:lastPrinted>2025-08-12T06:13:34Z</cp:lastPrinted>
  <dcterms:created xsi:type="dcterms:W3CDTF">2018-03-27T06:03:00Z</dcterms:created>
  <dcterms:modified xsi:type="dcterms:W3CDTF">2026-05-19T06:00:40Z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